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0" r:id="rId3"/>
    <p:sldId id="262" r:id="rId4"/>
    <p:sldId id="263" r:id="rId5"/>
    <p:sldId id="264" r:id="rId6"/>
    <p:sldId id="270" r:id="rId7"/>
    <p:sldId id="273" r:id="rId8"/>
    <p:sldId id="271" r:id="rId9"/>
    <p:sldId id="272" r:id="rId10"/>
    <p:sldId id="266" r:id="rId11"/>
    <p:sldId id="274" r:id="rId12"/>
    <p:sldId id="267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489F"/>
    <a:srgbClr val="073F9D"/>
    <a:srgbClr val="9BB3D7"/>
    <a:srgbClr val="50A6A6"/>
    <a:srgbClr val="EDF2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39" autoAdjust="0"/>
    <p:restoredTop sz="93364" autoAdjust="0"/>
  </p:normalViewPr>
  <p:slideViewPr>
    <p:cSldViewPr snapToGrid="0">
      <p:cViewPr varScale="1">
        <p:scale>
          <a:sx n="75" d="100"/>
          <a:sy n="75" d="100"/>
        </p:scale>
        <p:origin x="54" y="57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5FD72-BEE3-4B36-BDAF-434BB0582D76}" type="datetimeFigureOut">
              <a:rPr lang="ru-RU" smtClean="0"/>
              <a:t>ср 03.12.25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A9E6E3-4B96-40E1-A3F2-0BC660D169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4348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1FFF36-A51F-42B5-8BF7-5CECEBC38743}" type="datetimeFigureOut">
              <a:rPr lang="ru-RU" smtClean="0"/>
              <a:t>ср 03.12.25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8197C-45EA-4991-BCAF-46CA0E13E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528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005CE-243A-47C1-8DB1-9A6E378791E7}" type="datetime1">
              <a:rPr lang="ru-RU" smtClean="0"/>
              <a:t>ср 03.12.25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759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CA9B0-20F8-479F-A5F8-8A5D250D8F75}" type="datetime1">
              <a:rPr lang="ru-RU" smtClean="0"/>
              <a:t>ср 03.12.25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9680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4719-4079-4DF6-96DA-61EF4F73D2C0}" type="datetime1">
              <a:rPr lang="ru-RU" smtClean="0"/>
              <a:t>ср 03.12.25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312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CE224-C3D8-4D88-9DF6-58F3C7C5AA41}" type="datetime1">
              <a:rPr lang="ru-RU" smtClean="0"/>
              <a:t>ср 03.12.25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294412" y="6372252"/>
            <a:ext cx="2743200" cy="365125"/>
          </a:xfrm>
        </p:spPr>
        <p:txBody>
          <a:bodyPr/>
          <a:lstStyle>
            <a:lvl1pPr>
              <a:defRPr sz="1800" b="1"/>
            </a:lvl1pPr>
          </a:lstStyle>
          <a:p>
            <a:fld id="{29F21396-111B-4B5C-B7E2-582932F279F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4495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5447E-1068-458B-8362-46BCBA0640B4}" type="datetime1">
              <a:rPr lang="ru-RU" smtClean="0"/>
              <a:t>ср 03.12.25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557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ED374-2EB1-4196-929E-A2BACBBA08A2}" type="datetime1">
              <a:rPr lang="ru-RU" smtClean="0"/>
              <a:t>ср 03.12.25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674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2355F-0C64-4453-B3FB-77A48E4EF93A}" type="datetime1">
              <a:rPr lang="ru-RU" smtClean="0"/>
              <a:t>ср 03.12.25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9023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994E-17F5-4CDE-B765-8710874C03DF}" type="datetime1">
              <a:rPr lang="ru-RU" smtClean="0"/>
              <a:t>ср 03.12.25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40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1D9E5-DE92-446D-BC1F-6C911F207B24}" type="datetime1">
              <a:rPr lang="ru-RU" smtClean="0"/>
              <a:t>ср 03.12.25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5416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BB3AF-467A-4FEB-9259-A7AB24DE6FA7}" type="datetime1">
              <a:rPr lang="ru-RU" smtClean="0"/>
              <a:t>ср 03.12.25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2579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B00D-B3BE-4DAA-A145-51B3F335876C}" type="datetime1">
              <a:rPr lang="ru-RU" smtClean="0"/>
              <a:t>ср 03.12.25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13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0734C-3681-4A5B-B57D-42B6698DA4C5}" type="datetime1">
              <a:rPr lang="ru-RU" smtClean="0"/>
              <a:t>ср 03.12.25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21396-111B-4B5C-B7E2-582932F279F0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8" name="Объект 7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644163140"/>
              </p:ext>
            </p:extLst>
          </p:nvPr>
        </p:nvGraphicFramePr>
        <p:xfrm>
          <a:off x="444731" y="201613"/>
          <a:ext cx="1389063" cy="111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4" name="CorelDRAW" r:id="rId15" imgW="1388271" imgH="1117604" progId="CorelDraw.Graphic.21">
                  <p:embed/>
                </p:oleObj>
              </mc:Choice>
              <mc:Fallback>
                <p:oleObj name="CorelDRAW" r:id="rId15" imgW="1388271" imgH="1117604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44731" y="201613"/>
                        <a:ext cx="1389063" cy="111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9269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9026" y="1547159"/>
            <a:ext cx="119110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4000" b="1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3200" b="1" dirty="0" err="1">
                <a:latin typeface="Arial Black" panose="020B0A04020102020204" pitchFamily="34" charset="0"/>
                <a:cs typeface="Times New Roman" panose="02020603050405020304" pitchFamily="18" charset="0"/>
              </a:rPr>
              <a:t>ClearSky</a:t>
            </a:r>
            <a:endParaRPr lang="ru-RU" sz="3200" b="1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0" y="6450676"/>
            <a:ext cx="889462" cy="270799"/>
          </a:xfrm>
        </p:spPr>
        <p:txBody>
          <a:bodyPr/>
          <a:lstStyle/>
          <a:p>
            <a:fld id="{29F21396-111B-4B5C-B7E2-582932F279F0}" type="slidenum">
              <a:rPr lang="ru-RU" smtClean="0"/>
              <a:t>1</a:t>
            </a:fld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9421090" y="5070764"/>
            <a:ext cx="2041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Торгонский Сергей Александрович, АСУБ 25-2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27418" y="6096000"/>
            <a:ext cx="2604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Иркутск 2025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053273D-D07E-4ED9-B6F3-F80EEED26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2574" y="1988348"/>
            <a:ext cx="2981741" cy="2953162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3802C83-B6DD-4001-96E0-B24E263A7FF5}"/>
              </a:ext>
            </a:extLst>
          </p:cNvPr>
          <p:cNvSpPr/>
          <p:nvPr/>
        </p:nvSpPr>
        <p:spPr>
          <a:xfrm>
            <a:off x="8047459" y="1547159"/>
            <a:ext cx="3985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https://github.com/Sergei2007/ClearSky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2191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10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618835" y="2272145"/>
            <a:ext cx="10400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2013525" y="942109"/>
            <a:ext cx="9753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Результат</a:t>
            </a:r>
            <a:r>
              <a:rPr lang="en-US" sz="3600" dirty="0"/>
              <a:t>                             </a:t>
            </a:r>
            <a:endParaRPr lang="ru-RU" sz="3600" dirty="0"/>
          </a:p>
        </p:txBody>
      </p:sp>
      <p:pic>
        <p:nvPicPr>
          <p:cNvPr id="2" name="IMG_2343">
            <a:hlinkClick r:id="" action="ppaction://media"/>
            <a:extLst>
              <a:ext uri="{FF2B5EF4-FFF2-40B4-BE49-F238E27FC236}">
                <a16:creationId xmlns:a16="http://schemas.microsoft.com/office/drawing/2014/main" id="{50987FF0-9755-4B21-B804-8DA5EBF3AE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8912" y="1588440"/>
            <a:ext cx="9274175" cy="463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38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D76956-33AE-4145-B51E-63CCCBEE0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54D92F-5522-45D7-8E90-651BB2ADA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3F90AD1-A3F1-4C57-8900-C5B661003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1238549-C649-438D-B7EE-70760D6BB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pPr/>
              <a:t>11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7799847-655B-4636-9C3B-E98929D09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49" y="472235"/>
            <a:ext cx="11469701" cy="60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201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12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B548F15-DB9A-412C-8460-FDA0A2A20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588440"/>
            <a:ext cx="11226800" cy="423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09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13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1852210" y="534125"/>
            <a:ext cx="9753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Выводы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E48DE21-D562-48CB-877B-E59EC7089965}"/>
              </a:ext>
            </a:extLst>
          </p:cNvPr>
          <p:cNvSpPr/>
          <p:nvPr/>
        </p:nvSpPr>
        <p:spPr>
          <a:xfrm>
            <a:off x="586188" y="1375697"/>
            <a:ext cx="1188322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Освоенные технологии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Графические интерфейсы с </a:t>
            </a:r>
            <a:r>
              <a:rPr lang="ru-RU" dirty="0" err="1"/>
              <a:t>tkinter</a:t>
            </a:r>
            <a:r>
              <a:rPr lang="ru-RU" dirty="0"/>
              <a:t>/</a:t>
            </a:r>
            <a:r>
              <a:rPr lang="ru-RU" dirty="0" err="1"/>
              <a:t>ttk</a:t>
            </a:r>
            <a:r>
              <a:rPr lang="ru-RU" dirty="0"/>
              <a:t> — создание окон, кнопок, меток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Сетевые запросы через </a:t>
            </a:r>
            <a:r>
              <a:rPr lang="ru-RU" dirty="0" err="1"/>
              <a:t>requests</a:t>
            </a:r>
            <a:r>
              <a:rPr lang="ru-RU" dirty="0"/>
              <a:t> — получение данных из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Обработка данных — работа с JSON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Работа с изображениями — PIL/</a:t>
            </a:r>
            <a:r>
              <a:rPr lang="ru-RU" dirty="0" err="1"/>
              <a:t>ImageTk</a:t>
            </a:r>
            <a:r>
              <a:rPr lang="ru-RU" dirty="0"/>
              <a:t> для визуализации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 Главные открытия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Как превращать данные API в понятный интерфейс</a:t>
            </a:r>
          </a:p>
          <a:p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Принципы построения пользовательских интерфейсов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Работа с внешними сервисами в реальном времени</a:t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987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2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117600" y="1801091"/>
            <a:ext cx="1040014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 запуске БПЛА, необходимо учитывать ряд аспектов, оказывающих влияние на его работоспособность.  Так, умение определять оптимальные погодные условия для запуска дрона, является одним из приоритетных в работе с ним. Не все пользователи БПЛА имеют знания в этой области, что значительно влияет на сокращение времени эксплуатации аппарата. Актуальность данной проблемы обозначилась в последнее время, так как сверх развитие данной техники приводит к тому, что люди пренебрегают безопасностью в части  контроля погодных условий. Это увеличивает процент летных происшествий. Прежде чем браться за пульт управления БПЛА, нужно исключить все риски связанные с погодными условиями. Данная тема очень узка и ориентирована на тех людей, которые уже имеют оборудование. Т.к раньше такой техники не было, а если и была, то она не так активно использовалась как сейчас, статистики по данной темы нет.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13526" y="942109"/>
            <a:ext cx="2835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Актуальность</a:t>
            </a:r>
          </a:p>
        </p:txBody>
      </p:sp>
    </p:spTree>
    <p:extLst>
      <p:ext uri="{BB962C8B-B14F-4D97-AF65-F5344CB8AC3E}">
        <p14:creationId xmlns:p14="http://schemas.microsoft.com/office/powerpoint/2010/main" val="3137211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3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117600" y="1801091"/>
            <a:ext cx="10400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Программный продукт для владельцев дронов DJI </a:t>
            </a:r>
            <a:r>
              <a:rPr lang="ru-RU" dirty="0" err="1"/>
              <a:t>Mini</a:t>
            </a:r>
            <a:r>
              <a:rPr lang="ru-RU" dirty="0"/>
              <a:t> 2 - это специализированное приложение для определения оптимальных погодных условий для безопасных и эффективных полетов.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13525" y="942109"/>
            <a:ext cx="5791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Предлагаемое решение</a:t>
            </a:r>
          </a:p>
        </p:txBody>
      </p:sp>
    </p:spTree>
    <p:extLst>
      <p:ext uri="{BB962C8B-B14F-4D97-AF65-F5344CB8AC3E}">
        <p14:creationId xmlns:p14="http://schemas.microsoft.com/office/powerpoint/2010/main" val="2236745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4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2013525" y="942109"/>
            <a:ext cx="7280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Используемый стек технологий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658403A-4244-4BBE-880E-DAC1D5F8BB78}"/>
              </a:ext>
            </a:extLst>
          </p:cNvPr>
          <p:cNvSpPr/>
          <p:nvPr/>
        </p:nvSpPr>
        <p:spPr>
          <a:xfrm>
            <a:off x="381000" y="1588440"/>
            <a:ext cx="114681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Стек технологий приложения:</a:t>
            </a:r>
          </a:p>
          <a:p>
            <a:endParaRPr lang="ru-RU" dirty="0"/>
          </a:p>
          <a:p>
            <a:r>
              <a:rPr lang="ru-RU" dirty="0"/>
              <a:t>Язык программирования: </a:t>
            </a:r>
            <a:r>
              <a:rPr lang="ru-RU" dirty="0" err="1"/>
              <a:t>Python</a:t>
            </a:r>
            <a:r>
              <a:rPr lang="ru-RU" dirty="0"/>
              <a:t> 3</a:t>
            </a:r>
            <a:r>
              <a:rPr lang="en-US" dirty="0"/>
              <a:t>.11</a:t>
            </a:r>
            <a:endParaRPr lang="ru-RU" dirty="0"/>
          </a:p>
          <a:p>
            <a:endParaRPr lang="ru-RU" dirty="0"/>
          </a:p>
          <a:p>
            <a:r>
              <a:rPr lang="ru-RU" dirty="0"/>
              <a:t>Интерфейс: </a:t>
            </a:r>
            <a:r>
              <a:rPr lang="en-US" dirty="0" err="1"/>
              <a:t>tkinter</a:t>
            </a:r>
            <a:r>
              <a:rPr lang="en-US" dirty="0"/>
              <a:t> – </a:t>
            </a:r>
            <a:r>
              <a:rPr lang="ru-RU" dirty="0"/>
              <a:t>это стандартная библиотека </a:t>
            </a:r>
            <a:r>
              <a:rPr lang="en-US" dirty="0"/>
              <a:t>Python </a:t>
            </a:r>
            <a:r>
              <a:rPr lang="ru-RU" dirty="0"/>
              <a:t>для оконных приложений</a:t>
            </a:r>
          </a:p>
          <a:p>
            <a:endParaRPr lang="ru-RU" dirty="0"/>
          </a:p>
          <a:p>
            <a:r>
              <a:rPr lang="ru-RU" dirty="0"/>
              <a:t>Внешние HTTP-запросы: Библиотека </a:t>
            </a:r>
            <a:r>
              <a:rPr lang="ru-RU" dirty="0" err="1"/>
              <a:t>requests</a:t>
            </a:r>
            <a:r>
              <a:rPr lang="ru-RU" dirty="0"/>
              <a:t> для взаимодействия с веб-API и получения данных из сети.</a:t>
            </a:r>
          </a:p>
          <a:p>
            <a:endParaRPr lang="ru-RU" dirty="0"/>
          </a:p>
          <a:p>
            <a:r>
              <a:rPr lang="ru-RU" dirty="0"/>
              <a:t>Обработка изображений: Библиотека PIL и ее модуль </a:t>
            </a:r>
            <a:r>
              <a:rPr lang="ru-RU" dirty="0" err="1"/>
              <a:t>ImageTk</a:t>
            </a:r>
            <a:r>
              <a:rPr lang="ru-RU" dirty="0"/>
              <a:t> для загрузки и отображения графических файлов в элементах интерфейса.</a:t>
            </a:r>
          </a:p>
        </p:txBody>
      </p:sp>
    </p:spTree>
    <p:extLst>
      <p:ext uri="{BB962C8B-B14F-4D97-AF65-F5344CB8AC3E}">
        <p14:creationId xmlns:p14="http://schemas.microsoft.com/office/powerpoint/2010/main" val="2123271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t>5</a:t>
            </a:fld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2013525" y="942109"/>
            <a:ext cx="97536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Описание реализации проекты, основные моменты</a:t>
            </a:r>
            <a:endParaRPr lang="en-US" sz="3600" dirty="0"/>
          </a:p>
          <a:p>
            <a:endParaRPr lang="ru-RU" sz="36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D56A29F-309E-4DE9-AEF9-8B5C77BAB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525" y="2515961"/>
            <a:ext cx="8202170" cy="324847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DBAA40-11FB-4618-B9B0-682906DC1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2953" y="5953094"/>
            <a:ext cx="6039693" cy="41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408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3A31A622-6503-47A6-9681-AF1BB481D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8572" y="2119129"/>
            <a:ext cx="9354856" cy="2619741"/>
          </a:xfrm>
          <a:prstGeom prst="rect">
            <a:avLst/>
          </a:prstGeom>
        </p:spPr>
      </p:pic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FC2A306-6689-42B1-AC22-566A422CE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B1B6DAC-6EC2-4CF1-A01E-F8743347E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2086E5D-A1AA-461C-BEC9-675FE6D19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4852193"/>
            <a:ext cx="4067743" cy="131463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733805D-5E14-43EE-BF24-79C0C1594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493" y="1205604"/>
            <a:ext cx="6315956" cy="7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6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8352BD-B586-472E-A326-4A7A7DD61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1EEB5F-83BA-4E22-BD56-B05E2E243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5E7527C-2EBC-4B89-A24D-CA46669CC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FD1FCD0-AB95-49AC-A617-0B424D041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0511D65-5C2F-4C1C-8B82-49768B0C8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366" y="2509709"/>
            <a:ext cx="2991267" cy="183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264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60A8AD-3AEC-4942-AD92-3A880B30A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1EA869-945B-49DE-8BD1-B750E2231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A352AF9-B93D-4D47-8595-EFB8B626B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59E300F-E66F-4299-AE64-5BEDDB42F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pPr/>
              <a:t>8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2383657-605E-4628-9626-B8F7F953A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39" y="1825625"/>
            <a:ext cx="10898121" cy="422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618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6285192-937A-4264-92CC-844511A8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2751BCD-622C-4B48-8E43-D4D92E771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21396-111B-4B5C-B7E2-582932F279F0}" type="slidenum">
              <a:rPr lang="ru-RU" smtClean="0"/>
              <a:pPr/>
              <a:t>9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0003C2B-968F-400B-921C-5307ACEF2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004" y="4681441"/>
            <a:ext cx="9078592" cy="138131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6F5D2F0-D73D-4183-801A-8CE90D741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0731" y="2166602"/>
            <a:ext cx="7430537" cy="24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90122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1136</TotalTime>
  <Words>332</Words>
  <Application>Microsoft Office PowerPoint</Application>
  <PresentationFormat>Широкоэкранный</PresentationFormat>
  <Paragraphs>51</Paragraphs>
  <Slides>13</Slides>
  <Notes>0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Тема Office</vt:lpstr>
      <vt:lpstr>CorelDRAW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Сергей Торгонский</cp:lastModifiedBy>
  <cp:revision>123</cp:revision>
  <dcterms:created xsi:type="dcterms:W3CDTF">2021-02-08T11:39:32Z</dcterms:created>
  <dcterms:modified xsi:type="dcterms:W3CDTF">2025-12-03T16:49:18Z</dcterms:modified>
</cp:coreProperties>
</file>

<file path=docProps/thumbnail.jpeg>
</file>